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31"/>
    <p:restoredTop sz="94680"/>
  </p:normalViewPr>
  <p:slideViewPr>
    <p:cSldViewPr snapToGrid="0" snapToObjects="1">
      <p:cViewPr>
        <p:scale>
          <a:sx n="257" d="100"/>
          <a:sy n="257" d="100"/>
        </p:scale>
        <p:origin x="-41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E40CE1-CA19-8A42-BE78-CB341FC10D1B}" type="datetimeFigureOut">
              <a:rPr lang="en-US" smtClean="0"/>
              <a:t>2/24/16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27C8FF-65FF-DA49-8AAC-5E1AE2CF2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82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7C8FF-65FF-DA49-8AAC-5E1AE2CF2F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04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2014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Suehiro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7C8FF-65FF-DA49-8AAC-5E1AE2CF2F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775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www.ncbi.nlm.nih.gov</a:t>
            </a:r>
            <a:r>
              <a:rPr lang="en-US" dirty="0" smtClean="0"/>
              <a:t>/</a:t>
            </a:r>
            <a:r>
              <a:rPr lang="en-US" dirty="0" err="1" smtClean="0"/>
              <a:t>pubmed</a:t>
            </a:r>
            <a:r>
              <a:rPr lang="en-US" dirty="0" smtClean="0"/>
              <a:t>/23669445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7C8FF-65FF-DA49-8AAC-5E1AE2CF2F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85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5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373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54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15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9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66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38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14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252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80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41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2E09E-EEB0-2F4E-B462-8DF96AB0DF7C}" type="datetimeFigureOut">
              <a:rPr lang="en-US" smtClean="0"/>
              <a:t>2/24/16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89FA5-448F-1441-8B37-DBC9DFB9B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1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EMT GRN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Gould </a:t>
            </a:r>
            <a:r>
              <a:rPr lang="en-US" dirty="0" err="1" smtClean="0"/>
              <a:t>PLoS</a:t>
            </a:r>
            <a:r>
              <a:rPr lang="en-US" dirty="0" smtClean="0"/>
              <a:t> Comp-Bio paper</a:t>
            </a:r>
          </a:p>
          <a:p>
            <a:r>
              <a:rPr lang="en-US" dirty="0" smtClean="0"/>
              <a:t>Bassen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82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-1" r="267" b="84285"/>
          <a:stretch/>
        </p:blipFill>
        <p:spPr>
          <a:xfrm>
            <a:off x="1781795" y="1"/>
            <a:ext cx="6873338" cy="12503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2103" t="-1" r="267" b="79593"/>
          <a:stretch/>
        </p:blipFill>
        <p:spPr>
          <a:xfrm>
            <a:off x="5893836" y="1"/>
            <a:ext cx="2593345" cy="16235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54517" y="1505339"/>
            <a:ext cx="941262" cy="485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MAPK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605745" y="2457062"/>
            <a:ext cx="980066" cy="4665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NFATC1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1605745" y="1971870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844692" y="3663822"/>
            <a:ext cx="90697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SMAD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496972" y="2631234"/>
            <a:ext cx="63373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AP1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810975" y="1642188"/>
            <a:ext cx="941262" cy="485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MAPK</a:t>
            </a:r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764973" y="1138336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4" name="Oval 13"/>
          <p:cNvSpPr/>
          <p:nvPr/>
        </p:nvSpPr>
        <p:spPr>
          <a:xfrm>
            <a:off x="3362611" y="2123686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5" name="Oval 14"/>
          <p:cNvSpPr/>
          <p:nvPr/>
        </p:nvSpPr>
        <p:spPr>
          <a:xfrm>
            <a:off x="3813839" y="3178630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6" name="Rectangle 15"/>
          <p:cNvSpPr/>
          <p:nvPr/>
        </p:nvSpPr>
        <p:spPr>
          <a:xfrm>
            <a:off x="4594252" y="1629748"/>
            <a:ext cx="90697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SMAD 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4563399" y="1144556"/>
            <a:ext cx="482081" cy="4851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  <a:endParaRPr lang="en-US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7190508" y="1843768"/>
            <a:ext cx="77820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Active_TC4F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057900" y="1843768"/>
            <a:ext cx="643865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TC4F</a:t>
            </a:r>
            <a:endParaRPr lang="en-US" dirty="0"/>
          </a:p>
        </p:txBody>
      </p:sp>
      <p:sp>
        <p:nvSpPr>
          <p:cNvPr id="33" name="Arc 32"/>
          <p:cNvSpPr/>
          <p:nvPr/>
        </p:nvSpPr>
        <p:spPr>
          <a:xfrm rot="18594901">
            <a:off x="6322518" y="1465020"/>
            <a:ext cx="1735979" cy="2185987"/>
          </a:xfrm>
          <a:prstGeom prst="arc">
            <a:avLst/>
          </a:prstGeom>
          <a:ln w="38100">
            <a:solidFill>
              <a:schemeClr val="accent4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4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00" y="0"/>
            <a:ext cx="5947454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79533" y="1895475"/>
            <a:ext cx="1825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Connection to NFAT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4464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32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 txBox="1">
            <a:spLocks/>
          </p:cNvSpPr>
          <p:nvPr/>
        </p:nvSpPr>
        <p:spPr>
          <a:xfrm>
            <a:off x="1055450" y="-614547"/>
            <a:ext cx="9144000" cy="6283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dirty="0" smtClean="0"/>
              <a:t>TGF-</a:t>
            </a:r>
            <a:r>
              <a:rPr lang="en-US" sz="3600" dirty="0" smtClean="0">
                <a:latin typeface="Symbol" panose="05050102010706020507" pitchFamily="18" charset="2"/>
              </a:rPr>
              <a:t>b</a:t>
            </a:r>
            <a:r>
              <a:rPr lang="en-US" sz="3600" dirty="0" smtClean="0"/>
              <a:t> autocrine loop sustains EMT</a:t>
            </a:r>
            <a:endParaRPr lang="en-US" sz="3600" dirty="0"/>
          </a:p>
        </p:txBody>
      </p:sp>
      <p:pic>
        <p:nvPicPr>
          <p:cNvPr id="5" name="Content Placeholder 4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3" r="3384"/>
          <a:stretch/>
        </p:blipFill>
        <p:spPr bwMode="auto">
          <a:xfrm>
            <a:off x="535794" y="79814"/>
            <a:ext cx="10807404" cy="6778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520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152" y="0"/>
            <a:ext cx="6907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530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681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8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6986</TotalTime>
  <Words>36</Words>
  <Application>Microsoft Macintosh PowerPoint</Application>
  <PresentationFormat>Widescreen</PresentationFormat>
  <Paragraphs>23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Symbol</vt:lpstr>
      <vt:lpstr>Arial</vt:lpstr>
      <vt:lpstr>Office Theme</vt:lpstr>
      <vt:lpstr>EMT GRN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Bassen</dc:creator>
  <cp:lastModifiedBy>David Bassen</cp:lastModifiedBy>
  <cp:revision>18</cp:revision>
  <dcterms:created xsi:type="dcterms:W3CDTF">2016-01-31T00:55:46Z</dcterms:created>
  <dcterms:modified xsi:type="dcterms:W3CDTF">2016-02-26T01:38:55Z</dcterms:modified>
</cp:coreProperties>
</file>

<file path=docProps/thumbnail.jpeg>
</file>